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77dfc5cc57430f" /><Relationship Type="http://schemas.openxmlformats.org/officeDocument/2006/relationships/extended-properties" Target="/docProps/app.xml" Id="R86c91cb5c221493d" /><Relationship Type="http://schemas.openxmlformats.org/officeDocument/2006/relationships/officeDocument" Target="/ppt/presentation.xml" Id="R7f1c9a9cb8f441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d07b5c4b954954"/>
  </p:sldMasterIdLst>
  <p:notesMasterIdLst>
    <p:notesMasterId xmlns:r="http://schemas.openxmlformats.org/officeDocument/2006/relationships" r:id="Rcb5a662b0ed04acc"/>
  </p:notesMasterIdLst>
  <p:sldIdLst>
    <p:sldId xmlns:r="http://schemas.openxmlformats.org/officeDocument/2006/relationships" id="256" r:id="R3e1638092a1e4baf"/>
    <p:sldId xmlns:r="http://schemas.openxmlformats.org/officeDocument/2006/relationships" id="257" r:id="R33377e0409c844bb"/>
    <p:sldId xmlns:r="http://schemas.openxmlformats.org/officeDocument/2006/relationships" id="258" r:id="R5129b75e84a1436a"/>
    <p:sldId xmlns:r="http://schemas.openxmlformats.org/officeDocument/2006/relationships" id="259" r:id="R0d14961d77d94769"/>
    <p:sldId xmlns:r="http://schemas.openxmlformats.org/officeDocument/2006/relationships" id="260" r:id="Rcadcae6a29d04357"/>
    <p:sldId xmlns:r="http://schemas.openxmlformats.org/officeDocument/2006/relationships" id="261" r:id="Re96a080a657b47a4"/>
    <p:sldId xmlns:r="http://schemas.openxmlformats.org/officeDocument/2006/relationships" id="262" r:id="R0ec8d3146ead4ddd"/>
    <p:sldId xmlns:r="http://schemas.openxmlformats.org/officeDocument/2006/relationships" id="263" r:id="R85b74488d45842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8ccee6578b48f9" /><Relationship Type="http://schemas.openxmlformats.org/officeDocument/2006/relationships/slideMaster" Target="/ppt/slideMasters/slideMaster1.xml" Id="Rb5d07b5c4b954954" /><Relationship Type="http://schemas.openxmlformats.org/officeDocument/2006/relationships/notesMaster" Target="/ppt/notesMasters/notesMaster1.xml" Id="Rcb5a662b0ed04acc" /><Relationship Type="http://schemas.openxmlformats.org/officeDocument/2006/relationships/presProps" Target="/ppt/presProps.xml" Id="Ra397cf9a7af24fbb" /><Relationship Type="http://schemas.openxmlformats.org/officeDocument/2006/relationships/tableStyles" Target="/ppt/tableStyles.xml" Id="R46202ce109bc47dc" /><Relationship Type="http://schemas.openxmlformats.org/officeDocument/2006/relationships/slide" Target="/ppt/slides/slide1.xml" Id="R3e1638092a1e4baf" /><Relationship Type="http://schemas.openxmlformats.org/officeDocument/2006/relationships/slide" Target="/ppt/slides/slide2.xml" Id="R33377e0409c844bb" /><Relationship Type="http://schemas.openxmlformats.org/officeDocument/2006/relationships/slide" Target="/ppt/slides/slide3.xml" Id="R5129b75e84a1436a" /><Relationship Type="http://schemas.openxmlformats.org/officeDocument/2006/relationships/slide" Target="/ppt/slides/slide4.xml" Id="R0d14961d77d94769" /><Relationship Type="http://schemas.openxmlformats.org/officeDocument/2006/relationships/slide" Target="/ppt/slides/slide5.xml" Id="Rcadcae6a29d04357" /><Relationship Type="http://schemas.openxmlformats.org/officeDocument/2006/relationships/slide" Target="/ppt/slides/slide6.xml" Id="Re96a080a657b47a4" /><Relationship Type="http://schemas.openxmlformats.org/officeDocument/2006/relationships/slide" Target="/ppt/slides/slide7.xml" Id="R0ec8d3146ead4ddd" /><Relationship Type="http://schemas.openxmlformats.org/officeDocument/2006/relationships/slide" Target="/ppt/slides/slide8.xml" Id="R85b74488d45842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1452e15ff64a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504172f5c147fa" /><Relationship Type="http://schemas.openxmlformats.org/officeDocument/2006/relationships/notesMaster" Target="/ppt/notesMasters/notesMaster1.xml" Id="R0ae106fd1cc046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ba397528d2456b" /><Relationship Type="http://schemas.openxmlformats.org/officeDocument/2006/relationships/notesMaster" Target="/ppt/notesMasters/notesMaster1.xml" Id="Rfd76e8cfb0374b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479a41a7e6143fd" /><Relationship Type="http://schemas.openxmlformats.org/officeDocument/2006/relationships/notesMaster" Target="/ppt/notesMasters/notesMaster1.xml" Id="R35f27e8f0bb841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24daa7660b4cbb" /><Relationship Type="http://schemas.openxmlformats.org/officeDocument/2006/relationships/notesMaster" Target="/ppt/notesMasters/notesMaster1.xml" Id="R978e53b1e1f34b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a4465dffe04814" /><Relationship Type="http://schemas.openxmlformats.org/officeDocument/2006/relationships/notesMaster" Target="/ppt/notesMasters/notesMaster1.xml" Id="Rf556f10b905a42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9028efbfa04e8c" /><Relationship Type="http://schemas.openxmlformats.org/officeDocument/2006/relationships/notesMaster" Target="/ppt/notesMasters/notesMaster1.xml" Id="R865cb5d970ad4b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384a17b7834957" /><Relationship Type="http://schemas.openxmlformats.org/officeDocument/2006/relationships/notesMaster" Target="/ppt/notesMasters/notesMaster1.xml" Id="R54e0ab6d7ab24ff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90a770ccff3405b" /><Relationship Type="http://schemas.openxmlformats.org/officeDocument/2006/relationships/notesMaster" Target="/ppt/notesMasters/notesMaster1.xml" Id="R0b4ffb8fa58349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bc63ebac0d49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a32cc2288b40aa" /><Relationship Type="http://schemas.openxmlformats.org/officeDocument/2006/relationships/slideLayout" Target="/ppt/slideLayouts/slideLayout1.xml" Id="Rcee8316ee13a4e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e8316ee13a4e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4eebdc9db40f4" /><Relationship Type="http://schemas.openxmlformats.org/officeDocument/2006/relationships/notesSlide" Target="/ppt/notesSlides/notesSlide1.xml" Id="Rb8cb2d0b32894c6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cf2a8da84455d" /><Relationship Type="http://schemas.openxmlformats.org/officeDocument/2006/relationships/notesSlide" Target="/ppt/notesSlides/notesSlide2.xml" Id="R4a7bd383b5bd4ef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2ea3f0d311425b" /><Relationship Type="http://schemas.openxmlformats.org/officeDocument/2006/relationships/notesSlide" Target="/ppt/notesSlides/notesSlide3.xml" Id="Rca1f0e0f2e3947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b35453f1c74b6a" /><Relationship Type="http://schemas.openxmlformats.org/officeDocument/2006/relationships/notesSlide" Target="/ppt/notesSlides/notesSlide4.xml" Id="R39f58bac8f4a45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6de09a376845f9" /><Relationship Type="http://schemas.openxmlformats.org/officeDocument/2006/relationships/notesSlide" Target="/ppt/notesSlides/notesSlide5.xml" Id="Rf88a45f83bf94e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1e2e0e7924ab7" /><Relationship Type="http://schemas.openxmlformats.org/officeDocument/2006/relationships/notesSlide" Target="/ppt/notesSlides/notesSlide6.xml" Id="Rbd3dfa72f0ff419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ba03991f2400c" /><Relationship Type="http://schemas.openxmlformats.org/officeDocument/2006/relationships/notesSlide" Target="/ppt/notesSlides/notesSlide7.xml" Id="R46ef7a1fe754443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b0cde463324071" /><Relationship Type="http://schemas.openxmlformats.org/officeDocument/2006/relationships/notesSlide" Target="/ppt/notesSlides/notesSlide8.xml" Id="Re3b09a7bca8b4e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ABF5A4-DEDD-43CF-812A-ED88BEC1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191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8E7604-1878-4450-B30A-F8EC75ED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3B5EA5-704E-4C45-8642-82739170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00125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KARAMA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C5BFA-F012-4AF9-BD83-EA2B4717A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238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10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ID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AC6A0A-EFE1-4E80-97DE-503D6872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7180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4EFE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4EFE5"/>
                </a:solidFill>
                <a:latin typeface="Bitstream Charter"/>
                <a:ea typeface="Bitstream Charter"/>
                <a:cs typeface="Bitstream Charter"/>
              </a:rPr>
              <a:t>Creative Content &amp; Digital Marketing Partner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FF8DE5-EDB4-4542-8206-D847370E5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6191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Konten bisnis  •  Social media  •  Digital marketing</a:t>
            </a:r>
          </a:p>
          <a:p xmlns:a="http://schemas.openxmlformats.org/drawingml/2006/main">
            <a:pPr>
              <a:defRPr sz="150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Wedding content  •  Prewedding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6C4CC4-15AC-47E0-89E0-A9AB2423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904875"/>
            <a:ext cx="2333625" cy="4191000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2EF370-628C-4F7F-8740-B027017C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428750"/>
            <a:ext cx="1666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DF85DD-218A-42B6-828B-853232CA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857625"/>
            <a:ext cx="1952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Stories that move</a:t>
            </a:r>
          </a:p>
          <a:p xmlns:a="http://schemas.openxmlformats.org/drawingml/2006/main">
            <a:pPr>
              <a:defRPr sz="142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brands forward</a:t>
            </a:r>
          </a:p>
        </p:txBody>
      </p:sp>
    </p:spTree>
    <p:extLst>
      <p:ext uri="{BB962C8B-B14F-4D97-AF65-F5344CB8AC3E}">
        <p14:creationId xmlns:p14="http://schemas.microsoft.com/office/powerpoint/2010/main" val="18346222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EF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9E2892-8D69-4ED1-8DD3-6EC57AD90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191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063BC7-2563-4431-AFC8-B7987A785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TENTANG KARAMA ID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DB15A4-0A20-4895-AA49-57F51CA33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7905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Cerita yang kuat membuat bisnis lebih mudah dipercaya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BD55D6-E972-497E-84AF-9F84A2A30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6572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Karama ID membantu UMKM, perusahaan, dan personal brand membangun citra yang konsisten melalui strategi, produksi konten, dan pengelolaan media sosial.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11BF56-3F44-424C-8141-C598A9E7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857250"/>
            <a:ext cx="3381375" cy="4762500"/>
          </a:xfrm>
          <a:prstGeom xmlns:a="http://schemas.openxmlformats.org/drawingml/2006/main" prst="roundRect">
            <a:avLst>
              <a:gd name="adj" fmla="val 2254"/>
            </a:avLst>
          </a:prstGeom>
          <a:solidFill xmlns:a="http://schemas.openxmlformats.org/drawingml/2006/main">
            <a:srgbClr val="17171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E5AD6-4D16-4167-912C-772451EF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285875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OUR PURPOSE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0A8B5A-DC04-4256-A089-2B47C8CB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857375"/>
            <a:ext cx="25717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Mengubah ide menjadi konten yang relevan, menarik, dan siap mendukung pertumbuhan bisnis.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B4608-511E-46F4-AA29-3AE28F56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4767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Creative partner untuk kebutuhan bisnis dan momen personal.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711ABE-D3A3-4570-8CA5-7F47F874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VISI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30621F-33A1-4309-9484-5BF9813AE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5905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Menjadi mitra kreatif terpercaya bagi bisnis dan pasangan yang ingin bercerita dengan cara yang berkesan.</a:t>
            </a:r>
          </a:p>
        </p:txBody>
      </p:sp>
    </p:spTree>
    <p:extLst>
      <p:ext uri="{BB962C8B-B14F-4D97-AF65-F5344CB8AC3E}">
        <p14:creationId xmlns:p14="http://schemas.microsoft.com/office/powerpoint/2010/main" val="10874637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6636B4-D366-4FAE-8FC8-DA405FBDC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191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6F514-6977-4338-9D48-EA2BB6DB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LAYANAN UNTUK BISNIS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EDFAB-F9BE-4B67-8A76-D57B8B616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9625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Konten yang dirancang untuk tujuan bisnis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9691A2-8089-436D-8A6D-F020FA5AE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952625"/>
            <a:ext cx="619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FA0B74-6B15-4B43-83B7-B7CD88673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93357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Content Production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1E8615-BC53-4CDA-9AF2-700FE5A5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1933575"/>
            <a:ext cx="5810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Foto produk, video promosi, company profile, testimonial, Reels, TikTok, dan konten edukasi.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3A71C-4388-4023-A6E1-BAF601B0B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95575"/>
            <a:ext cx="10191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BCCC7E-E9D2-44DB-9138-B7EB0A592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38500"/>
            <a:ext cx="619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638348-811F-4939-B591-A4428EC9C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1945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Social Media Management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1DAEB-B754-48A2-B9DC-3B913D15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219450"/>
            <a:ext cx="5810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Strategi konten, kalender publikasi, desain, caption, penjadwalan, dan evaluasi performa.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0E3FE0-1069-452F-A7EB-E7F27689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81450"/>
            <a:ext cx="10191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41EBCF-26CD-49F0-BC2E-ADF7F165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24375"/>
            <a:ext cx="619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1ADF0F-5B01-4389-AD4D-808258B3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0532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Brand Communication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660DB0-BE21-468A-BA72-2EF1D1B4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505325"/>
            <a:ext cx="5810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Konsep kampanye dan pesan yang menjaga karakter brand tetap konsisten di setiap kanal.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E999FF-3584-4F2C-98E7-E8F84BFC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67325"/>
            <a:ext cx="10191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6535803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EF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B39B40-C484-4C91-A17F-8719DEF4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191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9870FC-DD2B-4F0F-9CA5-5D651035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DIGITAL MARKETING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A2759C-E1AD-4FB4-875E-D93621A1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9625"/>
            <a:ext cx="876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Strategi, produksi, dan distribusi dalam satu arah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8248D0-91B9-446A-BA4E-4248006F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2575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72368-5ADE-4010-A5B9-DB348DC7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336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05C325-C530-47E7-B89C-D40E0AE9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575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PLAN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696D20-6F84-4EA0-91D4-DDB409567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71875"/>
            <a:ext cx="257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Riset audiens</a:t>
            </a:r>
          </a:p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Ide dan kalender konten</a:t>
            </a:r>
          </a:p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Konsep kampanye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B32A8-976A-4307-85AE-93EC08EA8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095500"/>
            <a:ext cx="32575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568D02-F93C-4D7C-A730-342FE29C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3336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0D491D-ECC2-495D-9769-E17E35425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575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CREATE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9928A9-9CAC-4C6A-91B0-166FBE5E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571875"/>
            <a:ext cx="257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Script dan produksi</a:t>
            </a:r>
          </a:p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Editing dan desain</a:t>
            </a:r>
          </a:p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Optimasi format platform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AAAB2F-9473-4398-A6F2-55F9C139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095500"/>
            <a:ext cx="32575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D84A8C-789C-4314-8F45-D3E97681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336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D5C87A-DC66-4F59-A18B-712430A1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8575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GROW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9D0BC2-22DD-4AB7-9DD5-59E9F6AE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571875"/>
            <a:ext cx="257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Meta Ads dan TikTok Ads</a:t>
            </a:r>
          </a:p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Evaluasi performa</a:t>
            </a:r>
          </a:p>
          <a:p xmlns:a="http://schemas.openxmlformats.org/drawingml/2006/main">
            <a:pPr>
              <a:def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Rekomendasi pengembangan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665B5A-AFBF-4F9C-8E07-922B998C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809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Pendekatan disesuaikan dengan tahap bisnis, target pasar, dan anggaran klien.</a:t>
            </a:r>
          </a:p>
        </p:txBody>
      </p:sp>
    </p:spTree>
    <p:extLst>
      <p:ext uri="{BB962C8B-B14F-4D97-AF65-F5344CB8AC3E}">
        <p14:creationId xmlns:p14="http://schemas.microsoft.com/office/powerpoint/2010/main" val="3089151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7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C6273-A909-4B52-A3CC-735D4069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191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739E29-48B3-41FA-98B5-C465CC20B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WEDDING &amp; PREWEDDING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01FBA6-2873-4E77-8DEC-F1BD8691E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Momen penting, dikemas untuk dikenang dan dibagikan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8BF78-BB77-4D27-8E83-E182A657C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F4EF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6F9A8-4B3E-431D-805B-01603FBA4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4765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WEDDING CONTENT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EA432E-5D07-4500-931E-0A6B38BF0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095625"/>
            <a:ext cx="3905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Behind the scenes</a:t>
            </a:r>
          </a:p>
          <a:p xmlns:a="http://schemas.openxmlformats.org/drawingml/2006/main">
            <a:pPr>
              <a:def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Akad dan resepsi</a:t>
            </a:r>
          </a:p>
          <a:p xmlns:a="http://schemas.openxmlformats.org/drawingml/2006/main">
            <a:pPr>
              <a:def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Vertical highlight</a:t>
            </a:r>
          </a:p>
          <a:p xmlns:a="http://schemas.openxmlformats.org/drawingml/2006/main">
            <a:pPr>
              <a:def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Same-day content sesuai paket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84F33F-94E7-47B8-A316-852E1300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143125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09416-ED9A-48F0-AAEB-F646D6C4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4765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PREWEDDING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EF125F-A9CA-46BB-B194-10685AD5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095625"/>
            <a:ext cx="3905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Konsep dan pengarahan gaya</a:t>
            </a:r>
          </a:p>
          <a:p xmlns:a="http://schemas.openxmlformats.org/drawingml/2006/main">
            <a:pPr>
              <a:def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Foto prewedding</a:t>
            </a:r>
          </a:p>
          <a:p xmlns:a="http://schemas.openxmlformats.org/drawingml/2006/main">
            <a:pPr>
              <a:def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Video cinematic</a:t>
            </a:r>
          </a:p>
          <a:p xmlns:a="http://schemas.openxmlformats.org/drawingml/2006/main">
            <a:pPr>
              <a:def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Teaser dan behind the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1F94F0-2274-4C30-9041-F028F86B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Setiap konsep disesuaikan dengan cerita, karakter, dan kebutuhan pasangan.</a:t>
            </a:r>
          </a:p>
        </p:txBody>
      </p:sp>
    </p:spTree>
    <p:extLst>
      <p:ext uri="{BB962C8B-B14F-4D97-AF65-F5344CB8AC3E}">
        <p14:creationId xmlns:p14="http://schemas.microsoft.com/office/powerpoint/2010/main" val="14533598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EF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5607AF-6B1B-41D8-80C1-73FB461C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191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FA68E6-F613-43C0-9540-729DA036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MENGAPA KARAMA ID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3EF970-DE4C-496C-86D6-DCB05E0DB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9625"/>
            <a:ext cx="876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Kolaborasi yang jelas dari brief sampai hasil akhir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11756-0DBF-4F59-BCA9-7A85821E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47625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5E1322-2EEB-41D6-ADEB-4E670CA6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238375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Konsep relevan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C00795-C62A-4D67-9D82-CB9FEC23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714625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Arah kreatif mengikuti karakter brand atau cerita pasangan.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D9405A-29A6-4719-AE1C-F7E96121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47875"/>
            <a:ext cx="47625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717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6C47D6-9DB1-4EF2-B38E-5DCB3D72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38375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Produksi terintegrasi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722F5C-A9EE-46FF-8EEF-2A1C3EA2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14625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Foto, video, desain, copy, dan distribusi ditangani dalam alur yang rapi.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370422-F898-4AD8-86C2-93FE758E3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47625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D9A95C-B672-46EC-8924-739B5CA3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43375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Komunikasi transparan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7320E-F9A8-479B-B8F7-1D7269DBE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619625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Ruang lingkup, jadwal, revisi, dan hasil akhir disepakati sejak awal.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F4FA14-3281-47AA-A237-9F03073F4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52875"/>
            <a:ext cx="47625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71713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569447-8F5E-4DC4-BEC7-BFAE89D9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43375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Format siap pakai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707176-38F8-4BBB-890B-42B06086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619625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Output disiapkan sesuai kebutuhan Instagram, TikTok, iklan, atau presentasi bisnis.</a:t>
            </a:r>
          </a:p>
        </p:txBody>
      </p:sp>
    </p:spTree>
    <p:extLst>
      <p:ext uri="{BB962C8B-B14F-4D97-AF65-F5344CB8AC3E}">
        <p14:creationId xmlns:p14="http://schemas.microsoft.com/office/powerpoint/2010/main" val="4190389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7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A683F4-9927-4C91-A1EB-43388A7C0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191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4EC89B-F582-47CB-8BA7-8D39D77E7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CARA KERJA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39C07-FAD0-4050-98FF-6B552421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9625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Proses sederhana, hasil lebih terarah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97ED49-E3FB-409F-93E2-58E81368A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76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56A400-9900-471D-83CA-9A0E357B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988429-DF86-4117-B38C-1D9EC1540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2238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Konsultasi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F9CC90-8399-4B77-A683-4DC995F28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2238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Tujuan, audiens, kebutuhan, dan anggaran.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545EC-200D-4573-B031-83181177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047875"/>
            <a:ext cx="76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A7404D-200D-4EED-AC1F-86FDF72E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619375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2CEEE5-EF3C-4E66-A7B2-4930049D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905125"/>
            <a:ext cx="2238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Perencanaan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63C67F-D692-456B-B36F-449CF07C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24250"/>
            <a:ext cx="2238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Konsep, deliverables, jadwal, dan lokasi.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AFDAE-1BB7-45D5-8B7B-86F5BA8D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47875"/>
            <a:ext cx="76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E8B532-E935-4A32-81FC-D3347648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619375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4C072C-49B2-42EB-A095-07866F9A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05125"/>
            <a:ext cx="2238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Produksi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464C8-8805-46C5-9261-2CFDD08A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524250"/>
            <a:ext cx="2238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Pengambilan foto, video, serta materi pendukung.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A09035-F300-432F-9307-6BE1046C2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047875"/>
            <a:ext cx="76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B99255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BF3974-75F7-4001-8855-E000C315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619375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925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C1CAE2-6D86-44E7-A74B-7FE5CA4D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905125"/>
            <a:ext cx="2238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Finalisasi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7FA734-3CFE-47F5-934C-0D3FF932C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524250"/>
            <a:ext cx="2238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DED2BD"/>
                </a:solidFill>
                <a:latin typeface="Bitstream Charter"/>
                <a:ea typeface="Bitstream Charter"/>
                <a:cs typeface="Bitstream Charter"/>
              </a:rPr>
              <a:t>Editing, review, revisi, dan penyerahan hasil.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FB5ED7-5AD1-4C21-9E0B-CC75C2BE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990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Setiap proyek dimulai dengan ruang lingkup yang jelas agar kualitas, waktu, dan ekspektasi tetap terjaga.</a:t>
            </a:r>
          </a:p>
        </p:txBody>
      </p:sp>
    </p:spTree>
    <p:extLst>
      <p:ext uri="{BB962C8B-B14F-4D97-AF65-F5344CB8AC3E}">
        <p14:creationId xmlns:p14="http://schemas.microsoft.com/office/powerpoint/2010/main" val="7206627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B9925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C25291-4740-476F-8688-2814A5045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191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E776C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91BE6F-DE6B-4508-B6F0-4B684631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28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KARAMA ID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C8747E-4F37-404A-A03E-25DE8D9B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8858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Mari bangun cerita yang layak dilihat, dipercaya, dan diingat.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66631-DFAD-4E37-BA35-834B46186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60D1FA-C744-4712-B97D-621EBBCD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Business Content  •  Social Media  •  Digital Marketing  •  Wedding  •  Prewedding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504911-4AD2-43FC-A653-ADB1B5AB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91125"/>
            <a:ext cx="838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Hubungi Karama ID untuk konsultasi dan penawaran kerja sama.</a:t>
            </a:r>
          </a:p>
          <a:p xmlns:a="http://schemas.openxmlformats.org/drawingml/2006/main">
            <a:pPr>
              <a:defRPr sz="1500" b="0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1713"/>
                </a:solidFill>
                <a:latin typeface="Bitstream Charter"/>
                <a:ea typeface="Bitstream Charter"/>
                <a:cs typeface="Bitstream Charter"/>
              </a:rPr>
              <a:t>Nomor WhatsApp, Instagram, email, dan alamat dapat ditambahkan pada versi final.</a:t>
            </a:r>
          </a:p>
        </p:txBody>
      </p:sp>
    </p:spTree>
    <p:extLst>
      <p:ext uri="{BB962C8B-B14F-4D97-AF65-F5344CB8AC3E}">
        <p14:creationId xmlns:p14="http://schemas.microsoft.com/office/powerpoint/2010/main" val="7237304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2026-09-28T13:50:50.1770000Z</dcterms:created>
  <dcterms:modified xsi:type="dcterms:W3CDTF">2026-09-28T13:50:50.1770000Z</dcterms:modified>
</coreProperties>
</file>